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80" r:id="rId1"/>
  </p:sldMasterIdLst>
  <p:sldIdLst>
    <p:sldId id="272" r:id="rId2"/>
    <p:sldId id="275" r:id="rId3"/>
    <p:sldId id="276" r:id="rId4"/>
    <p:sldId id="268" r:id="rId5"/>
    <p:sldId id="269" r:id="rId6"/>
    <p:sldId id="271" r:id="rId7"/>
    <p:sldId id="270" r:id="rId8"/>
    <p:sldId id="273" r:id="rId9"/>
    <p:sldId id="27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252"/>
    <p:restoredTop sz="96327"/>
  </p:normalViewPr>
  <p:slideViewPr>
    <p:cSldViewPr snapToGrid="0" snapToObjects="1">
      <p:cViewPr varScale="1">
        <p:scale>
          <a:sx n="103" d="100"/>
          <a:sy n="103" d="100"/>
        </p:scale>
        <p:origin x="208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12/16/21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589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smtClean="0"/>
              <a:t>12/16/21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263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smtClean="0"/>
              <a:t>12/16/21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163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smtClean="0"/>
              <a:t>12/16/21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233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12/16/21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117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smtClean="0"/>
              <a:t>12/16/21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967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12/16/21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44163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smtClean="0"/>
              <a:t>12/16/21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337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smtClean="0"/>
              <a:t>12/16/21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072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smtClean="0"/>
              <a:t>12/16/21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990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smtClean="0"/>
              <a:t>12/16/21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644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12/16/21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Andrew Kent 7/6/2021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4B180F1-3E9A-D440-827C-A54D09809434}"/>
              </a:ext>
            </a:extLst>
          </p:cNvPr>
          <p:cNvSpPr>
            <a:spLocks/>
          </p:cNvSpPr>
          <p:nvPr userDrawn="1"/>
        </p:nvSpPr>
        <p:spPr>
          <a:xfrm>
            <a:off x="225085" y="6136622"/>
            <a:ext cx="1375115" cy="519211"/>
          </a:xfrm>
          <a:prstGeom prst="rect">
            <a:avLst/>
          </a:prstGeom>
          <a:blipFill dpi="0" rotWithShape="1">
            <a:blip r:embed="rId13"/>
            <a:srcRect/>
            <a:stretch>
              <a:fillRect/>
            </a:stretch>
          </a:blipFill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028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d in a case&#10;&#10;Description automatically generated with low confidence">
            <a:extLst>
              <a:ext uri="{FF2B5EF4-FFF2-40B4-BE49-F238E27FC236}">
                <a16:creationId xmlns:a16="http://schemas.microsoft.com/office/drawing/2014/main" id="{FE6AFC54-4EE0-8B4B-A7EE-133F1838B3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6206629" y="1511486"/>
            <a:ext cx="5113368" cy="3835026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5BD37D0-9B4D-574E-A8D2-34C75E0D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4941" y="161799"/>
            <a:ext cx="2436741" cy="611620"/>
          </a:xfrm>
        </p:spPr>
        <p:txBody>
          <a:bodyPr>
            <a:normAutofit/>
          </a:bodyPr>
          <a:lstStyle/>
          <a:p>
            <a:r>
              <a:rPr lang="en-US" sz="1600" dirty="0"/>
              <a:t>HGCAL Cutout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4CD872D-9C73-D249-862C-FD35CE693A19}"/>
              </a:ext>
            </a:extLst>
          </p:cNvPr>
          <p:cNvSpPr txBox="1">
            <a:spLocks/>
          </p:cNvSpPr>
          <p:nvPr/>
        </p:nvSpPr>
        <p:spPr>
          <a:xfrm>
            <a:off x="2210318" y="161799"/>
            <a:ext cx="2436741" cy="6116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/>
              <a:t>Halfmoon Diode</a:t>
            </a:r>
          </a:p>
        </p:txBody>
      </p:sp>
      <p:pic>
        <p:nvPicPr>
          <p:cNvPr id="9" name="Picture 8" descr="A picture containing close&#10;&#10;Description automatically generated">
            <a:extLst>
              <a:ext uri="{FF2B5EF4-FFF2-40B4-BE49-F238E27FC236}">
                <a16:creationId xmlns:a16="http://schemas.microsoft.com/office/drawing/2014/main" id="{CC1FA175-0C85-5944-94AE-03B0B20055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872005" y="1511486"/>
            <a:ext cx="5113368" cy="383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953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31AF1701-457A-D749-842D-7615ABDA0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3975" y="166856"/>
            <a:ext cx="3244050" cy="846398"/>
          </a:xfrm>
        </p:spPr>
        <p:txBody>
          <a:bodyPr>
            <a:normAutofit fontScale="90000"/>
          </a:bodyPr>
          <a:lstStyle/>
          <a:p>
            <a:r>
              <a:rPr lang="en-US" sz="1600" dirty="0"/>
              <a:t>Halfmoon diodes </a:t>
            </a:r>
            <a:br>
              <a:rPr lang="en-US" sz="1600" dirty="0"/>
            </a:br>
            <a:br>
              <a:rPr lang="en-US" sz="1600" dirty="0"/>
            </a:br>
            <a:r>
              <a:rPr lang="en-US" sz="1000" dirty="0"/>
              <a:t>(what we expect)</a:t>
            </a:r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D37E3934-951C-6149-B644-88EB5B4322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6869" y="1254595"/>
            <a:ext cx="7858262" cy="5238842"/>
          </a:xfrm>
        </p:spPr>
      </p:pic>
    </p:spTree>
    <p:extLst>
      <p:ext uri="{BB962C8B-B14F-4D97-AF65-F5344CB8AC3E}">
        <p14:creationId xmlns:p14="http://schemas.microsoft.com/office/powerpoint/2010/main" val="687886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22E205E-F57E-1C41-AA1C-65136E46C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3975" y="166856"/>
            <a:ext cx="3244050" cy="846398"/>
          </a:xfrm>
        </p:spPr>
        <p:txBody>
          <a:bodyPr>
            <a:normAutofit fontScale="90000"/>
          </a:bodyPr>
          <a:lstStyle/>
          <a:p>
            <a:r>
              <a:rPr lang="en-US" sz="1600" dirty="0"/>
              <a:t>Halfmoon diodes </a:t>
            </a:r>
            <a:br>
              <a:rPr lang="en-US" sz="1600" dirty="0"/>
            </a:br>
            <a:br>
              <a:rPr lang="en-US" sz="1600" dirty="0"/>
            </a:br>
            <a:r>
              <a:rPr lang="en-US" sz="1000" dirty="0"/>
              <a:t>(what we expect)</a:t>
            </a:r>
          </a:p>
        </p:txBody>
      </p:sp>
      <p:pic>
        <p:nvPicPr>
          <p:cNvPr id="14" name="Content Placeholder 13" descr="Chart&#10;&#10;Description automatically generated">
            <a:extLst>
              <a:ext uri="{FF2B5EF4-FFF2-40B4-BE49-F238E27FC236}">
                <a16:creationId xmlns:a16="http://schemas.microsoft.com/office/drawing/2014/main" id="{BABC5C0D-94E4-DA40-8FE9-0CC3B8266FF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431250" y="1571783"/>
            <a:ext cx="5571653" cy="3714435"/>
          </a:xfrm>
        </p:spPr>
      </p:pic>
      <p:pic>
        <p:nvPicPr>
          <p:cNvPr id="16" name="Picture 15" descr="Chart&#10;&#10;Description automatically generated">
            <a:extLst>
              <a:ext uri="{FF2B5EF4-FFF2-40B4-BE49-F238E27FC236}">
                <a16:creationId xmlns:a16="http://schemas.microsoft.com/office/drawing/2014/main" id="{887A1347-C7C9-C04F-A171-F91A974844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097" y="1576265"/>
            <a:ext cx="5571654" cy="371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148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Chart, line chart&#10;&#10;Description automatically generated">
            <a:extLst>
              <a:ext uri="{FF2B5EF4-FFF2-40B4-BE49-F238E27FC236}">
                <a16:creationId xmlns:a16="http://schemas.microsoft.com/office/drawing/2014/main" id="{3098AD1C-1841-0E40-83C2-08FFF1AFE3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6869" y="1198505"/>
            <a:ext cx="7858262" cy="5238842"/>
          </a:xfr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1AF1701-457A-D749-842D-7615ABDA0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8728" y="253353"/>
            <a:ext cx="4494543" cy="685761"/>
          </a:xfrm>
        </p:spPr>
        <p:txBody>
          <a:bodyPr>
            <a:normAutofit/>
          </a:bodyPr>
          <a:lstStyle/>
          <a:p>
            <a:r>
              <a:rPr lang="en-US" sz="1600" dirty="0"/>
              <a:t>N4789_20_UR	 GR vs. No GR</a:t>
            </a:r>
          </a:p>
        </p:txBody>
      </p:sp>
    </p:spTree>
    <p:extLst>
      <p:ext uri="{BB962C8B-B14F-4D97-AF65-F5344CB8AC3E}">
        <p14:creationId xmlns:p14="http://schemas.microsoft.com/office/powerpoint/2010/main" val="297744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Chart, line chart&#10;&#10;Description automatically generated">
            <a:extLst>
              <a:ext uri="{FF2B5EF4-FFF2-40B4-BE49-F238E27FC236}">
                <a16:creationId xmlns:a16="http://schemas.microsoft.com/office/drawing/2014/main" id="{DB54F533-ABCC-4940-960A-8EC5381ECE0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64178" y="1484370"/>
            <a:ext cx="5571653" cy="3714435"/>
          </a:xfrm>
        </p:spPr>
      </p:pic>
      <p:pic>
        <p:nvPicPr>
          <p:cNvPr id="10" name="Content Placeholder 9" descr="Chart&#10;&#10;Description automatically generated">
            <a:extLst>
              <a:ext uri="{FF2B5EF4-FFF2-40B4-BE49-F238E27FC236}">
                <a16:creationId xmlns:a16="http://schemas.microsoft.com/office/drawing/2014/main" id="{D5CAADB9-1251-DF47-B669-7FAAD6C6991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46901" y="1478192"/>
            <a:ext cx="5580921" cy="3720613"/>
          </a:xfr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D6702319-64D8-7E4F-B50E-F5188F459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8728" y="253353"/>
            <a:ext cx="4494543" cy="685761"/>
          </a:xfrm>
        </p:spPr>
        <p:txBody>
          <a:bodyPr>
            <a:normAutofit/>
          </a:bodyPr>
          <a:lstStyle/>
          <a:p>
            <a:r>
              <a:rPr lang="en-US" sz="1600" dirty="0"/>
              <a:t>N4789_20_UR	 GR vs. No GR</a:t>
            </a:r>
          </a:p>
        </p:txBody>
      </p:sp>
    </p:spTree>
    <p:extLst>
      <p:ext uri="{BB962C8B-B14F-4D97-AF65-F5344CB8AC3E}">
        <p14:creationId xmlns:p14="http://schemas.microsoft.com/office/powerpoint/2010/main" val="2771747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0B72EFF-6011-DA4E-BF02-1BB788A4AEA5}"/>
              </a:ext>
            </a:extLst>
          </p:cNvPr>
          <p:cNvSpPr txBox="1">
            <a:spLocks/>
          </p:cNvSpPr>
          <p:nvPr/>
        </p:nvSpPr>
        <p:spPr>
          <a:xfrm>
            <a:off x="3848728" y="253353"/>
            <a:ext cx="4494543" cy="685761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/>
              <a:t>HGCAL Quarter diodes</a:t>
            </a:r>
            <a:endParaRPr lang="en-US" sz="1600" dirty="0"/>
          </a:p>
        </p:txBody>
      </p:sp>
      <p:pic>
        <p:nvPicPr>
          <p:cNvPr id="15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76DC3084-39C6-9248-9FA1-AB60C36E6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999" y="1198606"/>
            <a:ext cx="762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205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D6702319-64D8-7E4F-B50E-F5188F459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8728" y="253353"/>
            <a:ext cx="4494543" cy="685761"/>
          </a:xfrm>
        </p:spPr>
        <p:txBody>
          <a:bodyPr>
            <a:normAutofit/>
          </a:bodyPr>
          <a:lstStyle/>
          <a:p>
            <a:r>
              <a:rPr lang="en-US" sz="1600" dirty="0"/>
              <a:t>HGCAL Quarter diodes</a:t>
            </a:r>
          </a:p>
        </p:txBody>
      </p:sp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7AF1755C-282B-D04F-BA40-5DA077BA6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7924" y="1571782"/>
            <a:ext cx="5571653" cy="3714435"/>
          </a:xfrm>
          <a:prstGeom prst="rect">
            <a:avLst/>
          </a:prstGeom>
        </p:spPr>
      </p:pic>
      <p:pic>
        <p:nvPicPr>
          <p:cNvPr id="15" name="Content Placeholder 14" descr="Chart&#10;&#10;Description automatically generated">
            <a:extLst>
              <a:ext uri="{FF2B5EF4-FFF2-40B4-BE49-F238E27FC236}">
                <a16:creationId xmlns:a16="http://schemas.microsoft.com/office/drawing/2014/main" id="{4CD64C3A-B8A3-0148-84DD-0E479EFB784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22423" y="1571783"/>
            <a:ext cx="5571652" cy="3714434"/>
          </a:xfrm>
        </p:spPr>
      </p:pic>
    </p:spTree>
    <p:extLst>
      <p:ext uri="{BB962C8B-B14F-4D97-AF65-F5344CB8AC3E}">
        <p14:creationId xmlns:p14="http://schemas.microsoft.com/office/powerpoint/2010/main" val="2398042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0B72EFF-6011-DA4E-BF02-1BB788A4AEA5}"/>
              </a:ext>
            </a:extLst>
          </p:cNvPr>
          <p:cNvSpPr txBox="1">
            <a:spLocks/>
          </p:cNvSpPr>
          <p:nvPr/>
        </p:nvSpPr>
        <p:spPr>
          <a:xfrm>
            <a:off x="3848728" y="253353"/>
            <a:ext cx="4494543" cy="685761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/>
              <a:t>HGCAL diode</a:t>
            </a:r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3E3FA863-46BB-4A45-96B3-F51D0CF50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408671"/>
            <a:ext cx="762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993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D6702319-64D8-7E4F-B50E-F5188F459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8728" y="253353"/>
            <a:ext cx="4494543" cy="685761"/>
          </a:xfrm>
        </p:spPr>
        <p:txBody>
          <a:bodyPr>
            <a:normAutofit/>
          </a:bodyPr>
          <a:lstStyle/>
          <a:p>
            <a:r>
              <a:rPr lang="en-US" sz="1600" dirty="0"/>
              <a:t>HGCAL diode</a:t>
            </a:r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42A07753-392B-414B-8128-428CF7458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7927" y="1571783"/>
            <a:ext cx="5571652" cy="3714435"/>
          </a:xfrm>
          <a:prstGeom prst="rect">
            <a:avLst/>
          </a:prstGeom>
        </p:spPr>
      </p:pic>
      <p:pic>
        <p:nvPicPr>
          <p:cNvPr id="8" name="Content Placeholder 7" descr="Chart, line chart&#10;&#10;Description automatically generated">
            <a:extLst>
              <a:ext uri="{FF2B5EF4-FFF2-40B4-BE49-F238E27FC236}">
                <a16:creationId xmlns:a16="http://schemas.microsoft.com/office/drawing/2014/main" id="{F54D41A3-06D4-5A4C-A353-E88C6071208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22421" y="1571784"/>
            <a:ext cx="5571651" cy="3714434"/>
          </a:xfrm>
        </p:spPr>
      </p:pic>
    </p:spTree>
    <p:extLst>
      <p:ext uri="{BB962C8B-B14F-4D97-AF65-F5344CB8AC3E}">
        <p14:creationId xmlns:p14="http://schemas.microsoft.com/office/powerpoint/2010/main" val="2673139497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Custom 2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000000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{03C96078-9C4E-E94D-8860-1527333A327B}tf10001120</Template>
  <TotalTime>6175</TotalTime>
  <Words>52</Words>
  <Application>Microsoft Macintosh PowerPoint</Application>
  <PresentationFormat>Widescreen</PresentationFormat>
  <Paragraphs>10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Parcel</vt:lpstr>
      <vt:lpstr>HGCAL Cutout</vt:lpstr>
      <vt:lpstr>Halfmoon diodes   (what we expect)</vt:lpstr>
      <vt:lpstr>Halfmoon diodes   (what we expect)</vt:lpstr>
      <vt:lpstr>N4789_20_UR  GR vs. No GR</vt:lpstr>
      <vt:lpstr>N4789_20_UR  GR vs. No GR</vt:lpstr>
      <vt:lpstr>PowerPoint Presentation</vt:lpstr>
      <vt:lpstr>HGCAL Quarter diodes</vt:lpstr>
      <vt:lpstr>PowerPoint Presentation</vt:lpstr>
      <vt:lpstr>HGCAL diode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Annealing Analysis of Pin Diodes</dc:title>
  <dc:creator>Kent, Andrew</dc:creator>
  <cp:lastModifiedBy>Kent, Andrew</cp:lastModifiedBy>
  <cp:revision>132</cp:revision>
  <dcterms:created xsi:type="dcterms:W3CDTF">2021-07-06T16:31:14Z</dcterms:created>
  <dcterms:modified xsi:type="dcterms:W3CDTF">2021-12-17T00:38:33Z</dcterms:modified>
</cp:coreProperties>
</file>

<file path=docProps/thumbnail.jpeg>
</file>